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3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538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6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8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68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0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1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9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82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9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22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04391-E706-47EF-8393-13B0C8C42E95}" type="datetimeFigureOut">
              <a:rPr lang="en-US" smtClean="0"/>
              <a:t>02/24/2020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FF373-E2F7-4A56-A8BB-97F76019B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0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2093844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CURRENT SPRIT </a:t>
            </a:r>
            <a:endParaRPr lang="en-US" sz="9600" b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309191"/>
            <a:ext cx="12192000" cy="19812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SPRIT - 123 </a:t>
            </a:r>
            <a:endParaRPr lang="en-US" sz="96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505739"/>
            <a:ext cx="12192000" cy="2484783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BLOCKER</a:t>
            </a:r>
            <a:endParaRPr lang="en-US" sz="96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374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CURRENT SPRIT 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SPRIT</dc:title>
  <dc:creator>Anoth, Bash</dc:creator>
  <cp:lastModifiedBy>Anoth, Bash</cp:lastModifiedBy>
  <cp:revision>2</cp:revision>
  <cp:lastPrinted>2020-02-24T23:05:16Z</cp:lastPrinted>
  <dcterms:created xsi:type="dcterms:W3CDTF">2020-02-24T23:04:41Z</dcterms:created>
  <dcterms:modified xsi:type="dcterms:W3CDTF">2020-02-24T23:06:09Z</dcterms:modified>
</cp:coreProperties>
</file>